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1334-3281-4343-B19B-6D0F8FB0A5E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290C-9E5F-4C8F-A90D-4A35C40B56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50800"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/>
              <a:t>Logiciel </a:t>
            </a:r>
            <a:r>
              <a:rPr lang="fr-FR" dirty="0" err="1" smtClean="0"/>
              <a:t>SketchUp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fr-FR" dirty="0" smtClean="0"/>
              <a:t>Initiation à la représentation        d’une maison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929330"/>
            <a:ext cx="8001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324591" y="0"/>
            <a:ext cx="181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STI2D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290"/>
            <a:ext cx="3457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074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1323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95650"/>
            <a:ext cx="64865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5286380" y="1785926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6" idx="4"/>
          </p:cNvCxnSpPr>
          <p:nvPr/>
        </p:nvCxnSpPr>
        <p:spPr>
          <a:xfrm rot="16200000" flipH="1">
            <a:off x="5036347" y="2750339"/>
            <a:ext cx="1071570" cy="142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>
            <a:off x="2214546" y="4786322"/>
            <a:ext cx="3714776" cy="1285884"/>
          </a:xfrm>
          <a:prstGeom prst="straightConnector1">
            <a:avLst/>
          </a:prstGeom>
          <a:ln w="317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>
            <a:off x="2357422" y="5214950"/>
            <a:ext cx="3571900" cy="857256"/>
          </a:xfrm>
          <a:prstGeom prst="straightConnector1">
            <a:avLst/>
          </a:prstGeom>
          <a:ln w="317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929058" y="1928802"/>
            <a:ext cx="642942" cy="71438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643438" y="0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Réalisation de la toiture :      sélectionner l’outil :  </a:t>
            </a:r>
            <a:r>
              <a:rPr lang="fr-FR" b="1" dirty="0" smtClean="0">
                <a:solidFill>
                  <a:srgbClr val="FF0000"/>
                </a:solidFill>
              </a:rPr>
              <a:t>Colorier   </a:t>
            </a:r>
            <a:r>
              <a:rPr lang="fr-FR" b="1" dirty="0" smtClean="0">
                <a:solidFill>
                  <a:schemeClr val="bg1"/>
                </a:solidFill>
              </a:rPr>
              <a:t>Choisir la couverture désirée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</a:rPr>
              <a:t>Colorier également les murs choisir une couleur dans la palette</a:t>
            </a:r>
          </a:p>
          <a:p>
            <a:endParaRPr lang="fr-FR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5281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cteur droit avec flèche 3"/>
          <p:cNvCxnSpPr/>
          <p:nvPr/>
        </p:nvCxnSpPr>
        <p:spPr>
          <a:xfrm flipV="1">
            <a:off x="1928794" y="4714884"/>
            <a:ext cx="1214446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7929586" y="3500438"/>
            <a:ext cx="785818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6786578" y="4357694"/>
            <a:ext cx="1143008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6286512" y="5000636"/>
            <a:ext cx="500066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214942" y="4572008"/>
            <a:ext cx="1071570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H="1" flipV="1">
            <a:off x="3786976" y="4142586"/>
            <a:ext cx="142796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5179223" y="4250537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 rot="20744354">
            <a:off x="7106494" y="4110699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2m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 rot="20744354">
            <a:off x="8040180" y="324314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2m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 rot="20744354">
            <a:off x="5539850" y="460046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2m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 rot="20900588">
            <a:off x="2243018" y="451192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2m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3899410" y="353008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2m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4875803" y="3815244"/>
            <a:ext cx="99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1m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 rot="20693607">
            <a:off x="6248389" y="467733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1m</a:t>
            </a:r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2404476" y="-48768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>
            <a:stCxn id="29" idx="3"/>
          </p:cNvCxnSpPr>
          <p:nvPr/>
        </p:nvCxnSpPr>
        <p:spPr>
          <a:xfrm rot="5400000">
            <a:off x="886868" y="562736"/>
            <a:ext cx="1765051" cy="1395709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821505" y="1893083"/>
            <a:ext cx="3286148" cy="357190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6200000" flipH="1">
            <a:off x="2428860" y="642918"/>
            <a:ext cx="642942" cy="214314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16200000" flipH="1">
            <a:off x="2656243" y="504346"/>
            <a:ext cx="1264984" cy="1158725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2643174" y="428604"/>
            <a:ext cx="2571768" cy="571504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3118856" y="-12192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/>
          <p:cNvCxnSpPr>
            <a:stCxn id="46" idx="4"/>
          </p:cNvCxnSpPr>
          <p:nvPr/>
        </p:nvCxnSpPr>
        <p:spPr>
          <a:xfrm rot="16200000" flipH="1">
            <a:off x="1803360" y="2017684"/>
            <a:ext cx="3369756" cy="310136"/>
          </a:xfrm>
          <a:prstGeom prst="straightConnector1">
            <a:avLst/>
          </a:prstGeom>
          <a:ln w="31750">
            <a:solidFill>
              <a:srgbClr val="00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46" idx="4"/>
          </p:cNvCxnSpPr>
          <p:nvPr/>
        </p:nvCxnSpPr>
        <p:spPr>
          <a:xfrm rot="16200000" flipH="1">
            <a:off x="2982088" y="838956"/>
            <a:ext cx="2941126" cy="2238962"/>
          </a:xfrm>
          <a:prstGeom prst="straightConnector1">
            <a:avLst/>
          </a:prstGeom>
          <a:ln w="31750">
            <a:solidFill>
              <a:srgbClr val="00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46" idx="4"/>
          </p:cNvCxnSpPr>
          <p:nvPr/>
        </p:nvCxnSpPr>
        <p:spPr>
          <a:xfrm rot="16200000" flipH="1">
            <a:off x="3946501" y="-125457"/>
            <a:ext cx="2655374" cy="3882036"/>
          </a:xfrm>
          <a:prstGeom prst="straightConnector1">
            <a:avLst/>
          </a:prstGeom>
          <a:ln w="31750">
            <a:solidFill>
              <a:srgbClr val="00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1928794" y="614364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Création de la porte et des fenêtres : profondeur 0,2m</a:t>
            </a:r>
            <a:endParaRPr lang="fr-FR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642910" y="78579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Tracés à effectuer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357818" y="114298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FF00"/>
                </a:solidFill>
              </a:rPr>
              <a:t>Ouverture des</a:t>
            </a:r>
          </a:p>
          <a:p>
            <a:r>
              <a:rPr lang="fr-FR" b="1" dirty="0" smtClean="0">
                <a:solidFill>
                  <a:srgbClr val="00FF00"/>
                </a:solidFill>
              </a:rPr>
              <a:t>fenêtres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 flipH="1">
            <a:off x="2123728" y="0"/>
            <a:ext cx="360040" cy="404664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 rot="21333764">
            <a:off x="4244639" y="4155489"/>
            <a:ext cx="3929090" cy="1200329"/>
          </a:xfrm>
          <a:prstGeom prst="rect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Compléter la maison :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Terrasse, autres fenêtres, murettes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etc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</a:p>
          <a:p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42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 rot="21333764">
            <a:off x="2519821" y="5588078"/>
            <a:ext cx="3929090" cy="923330"/>
          </a:xfrm>
          <a:prstGeom prst="rect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Possibilité de rajouter les ombres en fonction du mois et de l’heure</a:t>
            </a:r>
          </a:p>
          <a:p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3501008"/>
            <a:ext cx="1152128" cy="216024"/>
          </a:xfrm>
          <a:prstGeom prst="rect">
            <a:avLst/>
          </a:prstGeom>
          <a:solidFill>
            <a:srgbClr val="FFFF00">
              <a:alpha val="29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491880" y="3717032"/>
            <a:ext cx="1800200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5036"/>
            <a:ext cx="9144000" cy="4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11760" y="476672"/>
            <a:ext cx="4262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SketchUp</a:t>
            </a:r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TP1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1912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929058" y="56435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Cliquer sur le bouton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6072198" y="5857892"/>
            <a:ext cx="571504" cy="1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5400000" flipH="1" flipV="1">
            <a:off x="6500826" y="5572140"/>
            <a:ext cx="428628" cy="142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4"/>
            <a:ext cx="9144031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3414722" cy="366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e 3"/>
          <p:cNvSpPr/>
          <p:nvPr/>
        </p:nvSpPr>
        <p:spPr>
          <a:xfrm>
            <a:off x="785786" y="142852"/>
            <a:ext cx="500066" cy="35719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4" idx="5"/>
          </p:cNvCxnSpPr>
          <p:nvPr/>
        </p:nvCxnSpPr>
        <p:spPr>
          <a:xfrm rot="16200000" flipH="1">
            <a:off x="2080337" y="-419986"/>
            <a:ext cx="1623945" cy="335938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00364" y="2643182"/>
            <a:ext cx="928694" cy="19288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8596" y="3071810"/>
            <a:ext cx="2071702" cy="1200329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</a:t>
            </a:r>
          </a:p>
          <a:p>
            <a:r>
              <a:rPr lang="fr-FR" dirty="0" smtClean="0"/>
              <a:t>le personnage</a:t>
            </a:r>
          </a:p>
          <a:p>
            <a:r>
              <a:rPr lang="fr-FR" dirty="0" smtClean="0"/>
              <a:t>puis commande </a:t>
            </a:r>
          </a:p>
          <a:p>
            <a:r>
              <a:rPr lang="fr-FR" dirty="0" smtClean="0"/>
              <a:t>supprimer (clavier)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8" idx="3"/>
            <a:endCxn id="7" idx="1"/>
          </p:cNvCxnSpPr>
          <p:nvPr/>
        </p:nvCxnSpPr>
        <p:spPr>
          <a:xfrm flipV="1">
            <a:off x="2500298" y="3607595"/>
            <a:ext cx="500066" cy="6438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43636" y="2392292"/>
            <a:ext cx="928694" cy="1428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1" idx="0"/>
          </p:cNvCxnSpPr>
          <p:nvPr/>
        </p:nvCxnSpPr>
        <p:spPr>
          <a:xfrm rot="16200000" flipV="1">
            <a:off x="5036776" y="821084"/>
            <a:ext cx="1463622" cy="16787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715008" y="107154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Menu à afficher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9494"/>
            <a:ext cx="6824674" cy="511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e 2"/>
          <p:cNvSpPr/>
          <p:nvPr/>
        </p:nvSpPr>
        <p:spPr>
          <a:xfrm>
            <a:off x="4714876" y="5882922"/>
            <a:ext cx="1214446" cy="571504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857488" y="4954228"/>
            <a:ext cx="2571768" cy="1214446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6200000" flipH="1">
            <a:off x="4393405" y="4989947"/>
            <a:ext cx="1643074" cy="714380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714612" y="53114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Largeur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72066" y="473991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Longueur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428596" y="1596642"/>
            <a:ext cx="357190" cy="428628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14348" y="1953832"/>
            <a:ext cx="2428892" cy="2143140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28596" y="288252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RECTANGLE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596" y="0"/>
            <a:ext cx="8715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Début de la représentation : </a:t>
            </a:r>
            <a:endParaRPr lang="fr-FR" b="1" dirty="0" smtClean="0"/>
          </a:p>
          <a:p>
            <a:endParaRPr lang="fr-FR" dirty="0" smtClean="0"/>
          </a:p>
          <a:p>
            <a:r>
              <a:rPr lang="fr-FR" dirty="0" smtClean="0"/>
              <a:t>Pour </a:t>
            </a:r>
            <a:r>
              <a:rPr lang="fr-FR" dirty="0" smtClean="0"/>
              <a:t>changer les unités : Fenêtres &gt; Préférences &gt; Modèle type &gt; Mètre (système métrique) </a:t>
            </a:r>
            <a:r>
              <a:rPr lang="fr-FR" dirty="0" smtClean="0"/>
              <a:t>S</a:t>
            </a:r>
            <a:r>
              <a:rPr lang="fr-FR" b="1" dirty="0" smtClean="0"/>
              <a:t>électionner </a:t>
            </a:r>
            <a:r>
              <a:rPr lang="fr-FR" b="1" dirty="0" smtClean="0"/>
              <a:t>l’outil rectangle, dessiner un rectangle avec les dimensions à noter au clavier ici : 5;12 (dimensions en mètre)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6724666" cy="436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èche vers le haut 2"/>
          <p:cNvSpPr/>
          <p:nvPr/>
        </p:nvSpPr>
        <p:spPr>
          <a:xfrm>
            <a:off x="3857620" y="2285992"/>
            <a:ext cx="428628" cy="1143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714744" y="185736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0,2m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928926" y="428604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5" idx="4"/>
          </p:cNvCxnSpPr>
          <p:nvPr/>
        </p:nvCxnSpPr>
        <p:spPr>
          <a:xfrm rot="5400000">
            <a:off x="1750199" y="2250273"/>
            <a:ext cx="2714644" cy="71438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714480" y="507207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Construction du sol:     sélectionner l’outil : </a:t>
            </a:r>
            <a:r>
              <a:rPr lang="fr-FR" b="1" dirty="0" smtClean="0">
                <a:solidFill>
                  <a:srgbClr val="FF0000"/>
                </a:solidFill>
              </a:rPr>
              <a:t>Pousser/Tirer </a:t>
            </a:r>
            <a:r>
              <a:rPr lang="fr-FR" b="1" dirty="0" smtClean="0">
                <a:solidFill>
                  <a:schemeClr val="bg1"/>
                </a:solidFill>
              </a:rPr>
              <a:t>Rehausse de la dalle longueur : 0,2m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715140" y="4572008"/>
            <a:ext cx="85725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0,2m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15008" y="4584200"/>
            <a:ext cx="100013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Longueur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357562"/>
            <a:ext cx="5143536" cy="30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667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e 3"/>
          <p:cNvSpPr/>
          <p:nvPr/>
        </p:nvSpPr>
        <p:spPr>
          <a:xfrm>
            <a:off x="2333038" y="618534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>
            <a:stCxn id="4" idx="4"/>
          </p:cNvCxnSpPr>
          <p:nvPr/>
        </p:nvCxnSpPr>
        <p:spPr>
          <a:xfrm rot="16200000" flipH="1">
            <a:off x="547088" y="3118864"/>
            <a:ext cx="4239226" cy="238698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57950" y="6000768"/>
            <a:ext cx="85725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0,2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57818" y="6012960"/>
            <a:ext cx="100013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Longueur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86050" y="221455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Construction des murs :     sélectionner l’outil : </a:t>
            </a:r>
            <a:r>
              <a:rPr lang="fr-FR" b="1" dirty="0" smtClean="0">
                <a:solidFill>
                  <a:srgbClr val="FF0000"/>
                </a:solidFill>
              </a:rPr>
              <a:t>Mètre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Réaliser les 4 traits de construction à l’intérieur du rectangle déjà dessiné: longueur : 0,2m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572140"/>
            <a:ext cx="96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429264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7429552" cy="302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3096842"/>
            <a:ext cx="7429552" cy="37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e 3"/>
          <p:cNvSpPr/>
          <p:nvPr/>
        </p:nvSpPr>
        <p:spPr>
          <a:xfrm>
            <a:off x="571472" y="285728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916470" y="761410"/>
            <a:ext cx="1357322" cy="1071570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2465436" y="3024756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>
            <a:stCxn id="9" idx="3"/>
          </p:cNvCxnSpPr>
          <p:nvPr/>
        </p:nvCxnSpPr>
        <p:spPr>
          <a:xfrm rot="5400000">
            <a:off x="1739730" y="3926406"/>
            <a:ext cx="1263295" cy="313661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266" y="6553200"/>
            <a:ext cx="1181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5715008" y="5429264"/>
            <a:ext cx="34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Elévation des murs :     sélectionner l’outil : </a:t>
            </a:r>
            <a:r>
              <a:rPr lang="fr-FR" b="1" dirty="0" smtClean="0">
                <a:solidFill>
                  <a:srgbClr val="FF0000"/>
                </a:solidFill>
              </a:rPr>
              <a:t>Pousser/Tirer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Hauteur de l’élévation : 2,4m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715008" y="2000240"/>
            <a:ext cx="34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Elévation des murs :     sélectionner l’outil : </a:t>
            </a:r>
            <a:r>
              <a:rPr lang="fr-FR" b="1" dirty="0" smtClean="0">
                <a:solidFill>
                  <a:srgbClr val="FF0000"/>
                </a:solidFill>
              </a:rPr>
              <a:t>Rectangle </a:t>
            </a:r>
            <a:r>
              <a:rPr lang="fr-FR" b="1" dirty="0" smtClean="0">
                <a:solidFill>
                  <a:schemeClr val="bg1"/>
                </a:solidFill>
              </a:rPr>
              <a:t>réaliser le rectangle intérieur</a:t>
            </a:r>
          </a:p>
          <a:p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86116" y="92867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FF00"/>
                </a:solidFill>
              </a:rPr>
              <a:t>Rotation  Déplacer  Zoom permettent de positionner le dessin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rot="5400000" flipH="1" flipV="1">
            <a:off x="3607587" y="750075"/>
            <a:ext cx="357190" cy="142876"/>
          </a:xfrm>
          <a:prstGeom prst="straightConnector1">
            <a:avLst/>
          </a:prstGeom>
          <a:ln w="31750">
            <a:solidFill>
              <a:srgbClr val="00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6200000" flipV="1">
            <a:off x="4214810" y="714356"/>
            <a:ext cx="285752" cy="285752"/>
          </a:xfrm>
          <a:prstGeom prst="straightConnector1">
            <a:avLst/>
          </a:prstGeom>
          <a:ln w="31750">
            <a:solidFill>
              <a:srgbClr val="00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>
            <a:off x="4643438" y="642918"/>
            <a:ext cx="714380" cy="357190"/>
          </a:xfrm>
          <a:prstGeom prst="straightConnector1">
            <a:avLst/>
          </a:prstGeom>
          <a:ln w="31750">
            <a:solidFill>
              <a:srgbClr val="00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0800000" flipV="1">
            <a:off x="7286644" y="6286520"/>
            <a:ext cx="857256" cy="42862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929058" cy="354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1971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4"/>
          <p:cNvCxnSpPr/>
          <p:nvPr/>
        </p:nvCxnSpPr>
        <p:spPr>
          <a:xfrm>
            <a:off x="3929058" y="2298184"/>
            <a:ext cx="500066" cy="1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5400000" flipH="1" flipV="1">
            <a:off x="4393405" y="2035959"/>
            <a:ext cx="285752" cy="21431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656139"/>
            <a:ext cx="5143504" cy="420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avec flèche 10"/>
          <p:cNvCxnSpPr/>
          <p:nvPr/>
        </p:nvCxnSpPr>
        <p:spPr>
          <a:xfrm rot="5400000" flipH="1" flipV="1">
            <a:off x="4357686" y="4454184"/>
            <a:ext cx="714380" cy="1588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5143504" y="3071810"/>
            <a:ext cx="1214446" cy="928694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6143636" y="3000372"/>
            <a:ext cx="857256" cy="71438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071934" y="428625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0,8m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286248" y="2571744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>
            <a:stCxn id="21" idx="5"/>
          </p:cNvCxnSpPr>
          <p:nvPr/>
        </p:nvCxnSpPr>
        <p:spPr>
          <a:xfrm rot="16200000" flipH="1">
            <a:off x="4754031" y="2896650"/>
            <a:ext cx="1359117" cy="1562969"/>
          </a:xfrm>
          <a:prstGeom prst="straightConnector1">
            <a:avLst/>
          </a:prstGeom>
          <a:ln w="31750">
            <a:solidFill>
              <a:srgbClr val="0000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21" idx="5"/>
          </p:cNvCxnSpPr>
          <p:nvPr/>
        </p:nvCxnSpPr>
        <p:spPr>
          <a:xfrm rot="16200000" flipH="1">
            <a:off x="5468411" y="2182270"/>
            <a:ext cx="1359117" cy="2991729"/>
          </a:xfrm>
          <a:prstGeom prst="straightConnector1">
            <a:avLst/>
          </a:prstGeom>
          <a:ln w="31750">
            <a:solidFill>
              <a:srgbClr val="0000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1" idx="5"/>
          </p:cNvCxnSpPr>
          <p:nvPr/>
        </p:nvCxnSpPr>
        <p:spPr>
          <a:xfrm rot="16200000" flipH="1">
            <a:off x="4539717" y="3110964"/>
            <a:ext cx="1787747" cy="1562971"/>
          </a:xfrm>
          <a:prstGeom prst="straightConnector1">
            <a:avLst/>
          </a:prstGeom>
          <a:ln w="31750">
            <a:solidFill>
              <a:srgbClr val="0000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6000760" y="2571744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4821176" y="1500174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>
            <a:stCxn id="31" idx="4"/>
          </p:cNvCxnSpPr>
          <p:nvPr/>
        </p:nvCxnSpPr>
        <p:spPr>
          <a:xfrm rot="16200000" flipH="1">
            <a:off x="4875183" y="2160547"/>
            <a:ext cx="500066" cy="1794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357818" y="20002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Vue de face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786314" y="107154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fr-FR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323088" y="228599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fr-FR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284534" y="30840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latin typeface="Arial Black" pitchFamily="34" charset="0"/>
              </a:rPr>
              <a:t>3</a:t>
            </a:r>
            <a:endParaRPr lang="fr-FR" sz="2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57752" y="35716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Construction de la toiture</a:t>
            </a:r>
            <a:endParaRPr lang="fr-F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10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e 3"/>
          <p:cNvSpPr/>
          <p:nvPr/>
        </p:nvSpPr>
        <p:spPr>
          <a:xfrm>
            <a:off x="2786050" y="-48768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20568133">
            <a:off x="5130372" y="1108318"/>
            <a:ext cx="100013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4" idx="3"/>
          </p:cNvCxnSpPr>
          <p:nvPr/>
        </p:nvCxnSpPr>
        <p:spPr>
          <a:xfrm rot="5400000">
            <a:off x="1184812" y="550544"/>
            <a:ext cx="1836489" cy="1491531"/>
          </a:xfrm>
          <a:prstGeom prst="straightConnector1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285984" y="1571612"/>
            <a:ext cx="2357454" cy="357190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85720" y="507207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1- Réalisation de la toiture :      sélectionner l’outil :  </a:t>
            </a:r>
            <a:r>
              <a:rPr lang="fr-FR" b="1" dirty="0" smtClean="0">
                <a:solidFill>
                  <a:srgbClr val="FF0000"/>
                </a:solidFill>
              </a:rPr>
              <a:t>Pousser/Tirer   </a:t>
            </a:r>
            <a:r>
              <a:rPr lang="fr-FR" b="1" dirty="0" smtClean="0">
                <a:solidFill>
                  <a:schemeClr val="bg1"/>
                </a:solidFill>
              </a:rPr>
              <a:t>Toiture sur une longueur de 12m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59832" y="40466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fr-FR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876232" y="-70340"/>
            <a:ext cx="428628" cy="500066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11" idx="4"/>
          </p:cNvCxnSpPr>
          <p:nvPr/>
        </p:nvCxnSpPr>
        <p:spPr>
          <a:xfrm flipH="1">
            <a:off x="1691680" y="429726"/>
            <a:ext cx="398866" cy="767026"/>
          </a:xfrm>
          <a:prstGeom prst="straightConnector1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1" idx="4"/>
          </p:cNvCxnSpPr>
          <p:nvPr/>
        </p:nvCxnSpPr>
        <p:spPr>
          <a:xfrm flipH="1">
            <a:off x="827584" y="429726"/>
            <a:ext cx="1262962" cy="1271082"/>
          </a:xfrm>
          <a:prstGeom prst="straightConnector1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1" idx="4"/>
          </p:cNvCxnSpPr>
          <p:nvPr/>
        </p:nvCxnSpPr>
        <p:spPr>
          <a:xfrm flipH="1">
            <a:off x="1043608" y="429726"/>
            <a:ext cx="1046938" cy="839034"/>
          </a:xfrm>
          <a:prstGeom prst="straightConnector1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051720" y="375047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fr-FR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29632" y="5066787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2- Outil gomme :                                     les traits de construction peuvent être enlevés.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Affichage à l'écran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Logiciel SketchUp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Proprietaire</dc:creator>
  <cp:lastModifiedBy>Utilisateur</cp:lastModifiedBy>
  <cp:revision>56</cp:revision>
  <dcterms:created xsi:type="dcterms:W3CDTF">2012-02-08T11:16:55Z</dcterms:created>
  <dcterms:modified xsi:type="dcterms:W3CDTF">2012-06-18T08:58:46Z</dcterms:modified>
</cp:coreProperties>
</file>