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1BE3AF-EC5E-DA33-5730-5FDE0D4B1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16A89BC-43F0-767E-7A63-D18FD8E57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256CB2-7A44-A31A-3BA8-9DDB248AD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E1EB79-DF3C-8F3A-F0BC-3E63EC08F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5D4236-774A-70FC-AE9B-04BDF2659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2798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2764D9-D3F5-3BAA-2DC6-CB720655F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99ACE15-5F74-EED1-126C-EC791C97C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2EAD1D9-EF57-1898-768F-5A65DD6CB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B385A61-CE91-8522-DD52-E9A1E017E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186AC-B1E2-DC50-9C81-B815CBBBD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865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B184E2F-9E0B-7416-CB01-FCAF9C0FC6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3E03555-5C72-7B6A-3E35-5D7E1D8DA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FE8BA73-0E8B-AEBC-3C3E-7B312862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92773D3-3DA8-633A-04FE-5899430F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1024079-863A-636B-4746-8D3BD932F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24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74A96E-815D-A5C3-02D2-639661672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8898640-A70B-24F6-C164-417BD7765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AAB54A-A88F-1DE5-0BEB-05CEF5408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0BB97E-FE5B-0539-48FF-9F2C90D63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E9B320-0327-0532-D205-15993DEB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209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EA05E5-9C62-EB07-70F8-78B4AA076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773D509-23F2-0C1F-ED6D-9FA846332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BCACC8-0E06-6D64-1F74-39199936E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667C6-6EDF-E9FE-0C99-7A3AEBCAD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735EB0A-5DA8-B09B-7234-E704D97C8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87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4E7991-608E-3B49-0555-F662A07B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6FB2791-DB45-4646-2608-DD206427FA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A43FBF9-B0EC-1231-2B53-A644EF0557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21FD4F6-DFB6-82FD-9660-0F76B4F26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6D81903-580A-E3E3-83CF-FB37EE9C8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A51AB5-784C-9AB4-F75B-F2B689F46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46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3B75D6-A318-A8A3-8F4F-5FBEA73D2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46F1F8-7BA0-AB61-C74A-5E6368461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121DF08-2C05-F483-850D-7ECA23DF4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DBF07F-BB78-9077-B33B-0BC64B12E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6789C50-B490-AE32-456C-0B8AAF391A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B526C75-DD0F-4E9F-8D76-1C1C00624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1570D1A-827A-0C61-9C9A-63B860109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C3EACE9-6E0F-F1EA-CA0D-DD338F26E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72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E41B0B-DB8A-D150-3D04-B6367057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F8A2735-9739-BCA2-9DBE-2376C3BD2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65C7C5-2EBD-C4D0-9E1E-EA26FF2BF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3FF34D3-4555-973F-C510-6BB26CF4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658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196F55-1FD4-4B74-2B4D-BE6CA2EB2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EA4629-8146-353E-DEF9-453E9528C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3308F05-9C59-A2E2-BBCB-391EF7EF0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4907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60FCA8-9B98-BECF-0D53-FCDB34AA6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AF1F5F-19C1-696E-A3DE-6235FDFC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51CA294-C284-292B-6A16-4FD011317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A770C3-61A4-6E35-3645-C6F8B687C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3C27B6-B2E4-DB4B-C610-7CDEB43FA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C0A20AF-CA20-0F2B-AABB-FB77331D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199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3C1F37-6EE6-0B64-7535-AF352AD34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4FF0C0F-8C74-CE06-CA28-9273485464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8F2F4BC-EAEF-E7DC-1F07-4A60AC32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A19F16-19C5-8ABE-EC5D-0472D3319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313522-D371-B1C4-1E22-D39FE8333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34014C8-4DB1-D880-8D56-1E832C36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201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FCB8B4-F800-8878-A119-BD78FDC7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7E16E0-9224-B0A0-D9EE-FCA77144D5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D1B2892-782F-E825-D0D8-93F777A43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D76F4-F889-46F7-BD42-F421861C6950}" type="datetimeFigureOut">
              <a:rPr lang="fr-FR" smtClean="0"/>
              <a:t>15/02/2024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FA55B1-F679-ADFE-B1A4-21F5EF1CC9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860A490-9066-D1C6-8B3E-AAFC06BC2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9429C-FADB-420C-8E3B-77577D4DE9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399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8271B92-2A13-F2EC-A15D-CCDE60AFC2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25503"/>
              </p:ext>
            </p:extLst>
          </p:nvPr>
        </p:nvGraphicFramePr>
        <p:xfrm>
          <a:off x="24080" y="684577"/>
          <a:ext cx="12191994" cy="4898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6">
                  <a:extLst>
                    <a:ext uri="{9D8B030D-6E8A-4147-A177-3AD203B41FA5}">
                      <a16:colId xmlns:a16="http://schemas.microsoft.com/office/drawing/2014/main" val="2969886140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89017202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1261025167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1848893962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2535401186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2108465314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1876256330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919131195"/>
                    </a:ext>
                  </a:extLst>
                </a:gridCol>
                <a:gridCol w="1354666">
                  <a:extLst>
                    <a:ext uri="{9D8B030D-6E8A-4147-A177-3AD203B41FA5}">
                      <a16:colId xmlns:a16="http://schemas.microsoft.com/office/drawing/2014/main" val="1448834057"/>
                    </a:ext>
                  </a:extLst>
                </a:gridCol>
              </a:tblGrid>
              <a:tr h="2245856"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Transmetteur de pression (capteur) Type A-10 1A02TXW9Y46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GF Signet 8512 Flow Transmitter (4-20 mA) </a:t>
                      </a:r>
                      <a:r>
                        <a:rPr lang="en-GB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Affichage</a:t>
                      </a:r>
                      <a:r>
                        <a:rPr lang="en-GB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debit+centralisateur</a:t>
                      </a:r>
                      <a:endParaRPr lang="fr-F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Schneider XMG-B001 (capteur et interrupteur)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VANNE À VANNE, 2.1/2", LAITON, PN10, ALÉSAGE RÉDUIT (vanne) variable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VANNE A SPHERE LAITON 2 VOIES - LEVIER PLAT EN ACIER GAINE DE POLYMERE ROUGE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Pompe de surpression CH 4-40 A-W-A-CVBE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KH113 vanne à boisseau sphérique à filetage femelle 1/4 pouce en acier inoxydable levier à main (tout ou rien)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Vanne double union poignée grise pvc type BVD femelle/femelle diamètre 50 mm</a:t>
                      </a:r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Varile</a:t>
                      </a:r>
                      <a:r>
                        <a:rPr lang="fr-FR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Réservoir d'eau  400L Bleu D: 600mm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H: 900</a:t>
                      </a:r>
                      <a:endParaRPr lang="fr-FR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4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66530"/>
                  </a:ext>
                </a:extLst>
              </a:tr>
              <a:tr h="54335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303634"/>
                  </a:ext>
                </a:extLst>
              </a:tr>
              <a:tr h="210959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055361"/>
                  </a:ext>
                </a:extLst>
              </a:tr>
            </a:tbl>
          </a:graphicData>
        </a:graphic>
      </p:graphicFrame>
      <p:pic>
        <p:nvPicPr>
          <p:cNvPr id="6" name="Image 5" descr="Une image contenant Pièce auto&#10;&#10;Description générée automatiquement">
            <a:extLst>
              <a:ext uri="{FF2B5EF4-FFF2-40B4-BE49-F238E27FC236}">
                <a16:creationId xmlns:a16="http://schemas.microsoft.com/office/drawing/2014/main" id="{8FDBA156-75B4-5337-B2A4-26875E854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365" y="3699164"/>
            <a:ext cx="1222193" cy="9507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26B59BB-E71A-5AD8-DA5C-6B7B15333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0" y="3699164"/>
            <a:ext cx="1246272" cy="1246272"/>
          </a:xfrm>
          <a:prstGeom prst="rect">
            <a:avLst/>
          </a:prstGeom>
        </p:spPr>
      </p:pic>
      <p:pic>
        <p:nvPicPr>
          <p:cNvPr id="10" name="Image 9" descr="Une image contenant Appareils électroniques, texte, compteur&#10;&#10;Description générée automatiquement">
            <a:extLst>
              <a:ext uri="{FF2B5EF4-FFF2-40B4-BE49-F238E27FC236}">
                <a16:creationId xmlns:a16="http://schemas.microsoft.com/office/drawing/2014/main" id="{586545A0-E641-E96D-A6F9-110A5A5CE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736" y="3699164"/>
            <a:ext cx="1222193" cy="1272318"/>
          </a:xfrm>
          <a:prstGeom prst="rect">
            <a:avLst/>
          </a:prstGeom>
        </p:spPr>
      </p:pic>
      <p:pic>
        <p:nvPicPr>
          <p:cNvPr id="12" name="Image 11" descr="Une image contenant texte&#10;&#10;Description générée automatiquement">
            <a:extLst>
              <a:ext uri="{FF2B5EF4-FFF2-40B4-BE49-F238E27FC236}">
                <a16:creationId xmlns:a16="http://schemas.microsoft.com/office/drawing/2014/main" id="{EAFE16DA-F67B-9A69-C12B-E1EA2256FF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3591" y="3595353"/>
            <a:ext cx="991899" cy="1764945"/>
          </a:xfrm>
          <a:prstGeom prst="rect">
            <a:avLst/>
          </a:prstGeom>
        </p:spPr>
      </p:pic>
      <p:pic>
        <p:nvPicPr>
          <p:cNvPr id="14" name="Image 13" descr="Une image contenant laiton&#10;&#10;Description générée automatiquement">
            <a:extLst>
              <a:ext uri="{FF2B5EF4-FFF2-40B4-BE49-F238E27FC236}">
                <a16:creationId xmlns:a16="http://schemas.microsoft.com/office/drawing/2014/main" id="{2483A04F-5898-F86C-1D5D-A3C8BDC5C2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0505" y="3699164"/>
            <a:ext cx="1071562" cy="1071562"/>
          </a:xfrm>
          <a:prstGeom prst="rect">
            <a:avLst/>
          </a:prstGeom>
        </p:spPr>
      </p:pic>
      <p:pic>
        <p:nvPicPr>
          <p:cNvPr id="16" name="Image 15" descr="Une image contenant Quincaillerie, cylindre&#10;&#10;Description générée automatiquement">
            <a:extLst>
              <a:ext uri="{FF2B5EF4-FFF2-40B4-BE49-F238E27FC236}">
                <a16:creationId xmlns:a16="http://schemas.microsoft.com/office/drawing/2014/main" id="{72562FE9-5F5F-4644-9581-14A12CD76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1935" y="3699164"/>
            <a:ext cx="1071562" cy="1071562"/>
          </a:xfrm>
          <a:prstGeom prst="rect">
            <a:avLst/>
          </a:prstGeom>
        </p:spPr>
      </p:pic>
      <p:pic>
        <p:nvPicPr>
          <p:cNvPr id="18" name="Image 17" descr="Une image contenant cylindre&#10;&#10;Description générée automatiquement">
            <a:extLst>
              <a:ext uri="{FF2B5EF4-FFF2-40B4-BE49-F238E27FC236}">
                <a16:creationId xmlns:a16="http://schemas.microsoft.com/office/drawing/2014/main" id="{187D0DC6-1D73-E411-096A-6E25E4BB21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5426" y="3699164"/>
            <a:ext cx="1122218" cy="1122218"/>
          </a:xfrm>
          <a:prstGeom prst="rect">
            <a:avLst/>
          </a:prstGeom>
        </p:spPr>
      </p:pic>
      <p:pic>
        <p:nvPicPr>
          <p:cNvPr id="23" name="Image 22" descr="Une image contenant objets en métal, vitesse&#10;&#10;Description générée automatiquement">
            <a:extLst>
              <a:ext uri="{FF2B5EF4-FFF2-40B4-BE49-F238E27FC236}">
                <a16:creationId xmlns:a16="http://schemas.microsoft.com/office/drawing/2014/main" id="{600BA32A-8834-1A70-D6EA-B9BD15D7C33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49705" y="3666493"/>
            <a:ext cx="1187559" cy="1187559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3F0BBE1F-DE58-B69A-9A6C-9B493A9E79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82889" y="3666493"/>
            <a:ext cx="1187559" cy="164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8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72DEE85-857C-4E98-9067-FF41ED4AF6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37"/>
            <a:ext cx="12192000" cy="6857999"/>
          </a:xfrm>
        </p:spPr>
      </p:pic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3B841750-967C-491A-8CCD-92E79B79E7A1}"/>
              </a:ext>
            </a:extLst>
          </p:cNvPr>
          <p:cNvCxnSpPr>
            <a:cxnSpLocks/>
          </p:cNvCxnSpPr>
          <p:nvPr/>
        </p:nvCxnSpPr>
        <p:spPr>
          <a:xfrm flipH="1" flipV="1">
            <a:off x="9001496" y="2707574"/>
            <a:ext cx="653143" cy="5225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ADCF48C9-E523-4FA3-99E6-72125EDF08AE}"/>
              </a:ext>
            </a:extLst>
          </p:cNvPr>
          <p:cNvCxnSpPr>
            <a:cxnSpLocks/>
          </p:cNvCxnSpPr>
          <p:nvPr/>
        </p:nvCxnSpPr>
        <p:spPr>
          <a:xfrm flipV="1">
            <a:off x="8193974" y="1520041"/>
            <a:ext cx="1033153" cy="49876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E1FD1CDE-A23D-449A-8A7D-E1800BC16536}"/>
              </a:ext>
            </a:extLst>
          </p:cNvPr>
          <p:cNvCxnSpPr>
            <a:cxnSpLocks/>
          </p:cNvCxnSpPr>
          <p:nvPr/>
        </p:nvCxnSpPr>
        <p:spPr>
          <a:xfrm flipV="1">
            <a:off x="5130140" y="5118266"/>
            <a:ext cx="237507" cy="9737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808ED2A-B51D-4421-B176-B41A890A8904}"/>
              </a:ext>
            </a:extLst>
          </p:cNvPr>
          <p:cNvCxnSpPr/>
          <p:nvPr/>
        </p:nvCxnSpPr>
        <p:spPr>
          <a:xfrm flipH="1">
            <a:off x="2778826" y="593766"/>
            <a:ext cx="1235034" cy="14250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70CDDDE-E0E0-442A-9439-B0C19A1841F5}"/>
              </a:ext>
            </a:extLst>
          </p:cNvPr>
          <p:cNvCxnSpPr/>
          <p:nvPr/>
        </p:nvCxnSpPr>
        <p:spPr>
          <a:xfrm flipH="1">
            <a:off x="5878286" y="1900052"/>
            <a:ext cx="843148" cy="30875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8A26342D-332A-4B9C-B7AB-A6C5471D6EFF}"/>
              </a:ext>
            </a:extLst>
          </p:cNvPr>
          <p:cNvCxnSpPr>
            <a:cxnSpLocks/>
          </p:cNvCxnSpPr>
          <p:nvPr/>
        </p:nvCxnSpPr>
        <p:spPr>
          <a:xfrm flipV="1">
            <a:off x="8668987" y="5337960"/>
            <a:ext cx="332509" cy="7540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BFB890A-3997-4885-9AA8-7B6678AFC616}"/>
              </a:ext>
            </a:extLst>
          </p:cNvPr>
          <p:cNvCxnSpPr/>
          <p:nvPr/>
        </p:nvCxnSpPr>
        <p:spPr>
          <a:xfrm flipV="1">
            <a:off x="7338951" y="4738255"/>
            <a:ext cx="356259" cy="13537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7EE8B914-BCBA-4825-BF69-826B8679B3C5}"/>
              </a:ext>
            </a:extLst>
          </p:cNvPr>
          <p:cNvCxnSpPr/>
          <p:nvPr/>
        </p:nvCxnSpPr>
        <p:spPr>
          <a:xfrm flipH="1">
            <a:off x="6424551" y="4061361"/>
            <a:ext cx="546265" cy="55814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95E0BFCC-204E-4416-8FA5-F1E02652C584}"/>
              </a:ext>
            </a:extLst>
          </p:cNvPr>
          <p:cNvCxnSpPr/>
          <p:nvPr/>
        </p:nvCxnSpPr>
        <p:spPr>
          <a:xfrm flipV="1">
            <a:off x="4013860" y="4987636"/>
            <a:ext cx="0" cy="86689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105E7CD3-C21B-4BA0-A3D1-AB80998460B0}"/>
              </a:ext>
            </a:extLst>
          </p:cNvPr>
          <p:cNvSpPr txBox="1"/>
          <p:nvPr/>
        </p:nvSpPr>
        <p:spPr>
          <a:xfrm>
            <a:off x="3811979" y="5854535"/>
            <a:ext cx="45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 8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19F15E0A-FB91-4A47-A9CC-3FF904AFD90E}"/>
              </a:ext>
            </a:extLst>
          </p:cNvPr>
          <p:cNvSpPr txBox="1"/>
          <p:nvPr/>
        </p:nvSpPr>
        <p:spPr>
          <a:xfrm>
            <a:off x="6733310" y="1661349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F24B6FF2-CB32-49F5-8262-AD7B73FA8D9D}"/>
              </a:ext>
            </a:extLst>
          </p:cNvPr>
          <p:cNvSpPr txBox="1"/>
          <p:nvPr/>
        </p:nvSpPr>
        <p:spPr>
          <a:xfrm>
            <a:off x="9654639" y="3060864"/>
            <a:ext cx="4156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2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ACF49DEC-AFCC-4454-ADAE-2C7E8B4636A9}"/>
              </a:ext>
            </a:extLst>
          </p:cNvPr>
          <p:cNvSpPr txBox="1"/>
          <p:nvPr/>
        </p:nvSpPr>
        <p:spPr>
          <a:xfrm>
            <a:off x="6911440" y="3741465"/>
            <a:ext cx="427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3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FD8412AF-5185-463C-837F-A321EF975A58}"/>
              </a:ext>
            </a:extLst>
          </p:cNvPr>
          <p:cNvSpPr txBox="1"/>
          <p:nvPr/>
        </p:nvSpPr>
        <p:spPr>
          <a:xfrm>
            <a:off x="7825839" y="1900052"/>
            <a:ext cx="3681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4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25ADE8B5-30ED-4AE9-8B53-13F295794583}"/>
              </a:ext>
            </a:extLst>
          </p:cNvPr>
          <p:cNvSpPr txBox="1"/>
          <p:nvPr/>
        </p:nvSpPr>
        <p:spPr>
          <a:xfrm>
            <a:off x="7137082" y="6092042"/>
            <a:ext cx="617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5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F201BD4-FB69-4126-86B2-B90CC3E3510C}"/>
              </a:ext>
            </a:extLst>
          </p:cNvPr>
          <p:cNvSpPr txBox="1"/>
          <p:nvPr/>
        </p:nvSpPr>
        <p:spPr>
          <a:xfrm>
            <a:off x="4940135" y="6092042"/>
            <a:ext cx="427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6</a:t>
            </a:r>
            <a:endParaRPr lang="fr-FR" dirty="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8C5A5A1B-74F6-49D6-B3D3-F08AF6B41188}"/>
              </a:ext>
            </a:extLst>
          </p:cNvPr>
          <p:cNvSpPr txBox="1"/>
          <p:nvPr/>
        </p:nvSpPr>
        <p:spPr>
          <a:xfrm>
            <a:off x="8443355" y="6051951"/>
            <a:ext cx="332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7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3EF694D9-7277-4AFA-BB0C-39EF48C029A5}"/>
              </a:ext>
            </a:extLst>
          </p:cNvPr>
          <p:cNvSpPr txBox="1"/>
          <p:nvPr/>
        </p:nvSpPr>
        <p:spPr>
          <a:xfrm>
            <a:off x="4037605" y="198888"/>
            <a:ext cx="45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569935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131</Words>
  <Application>Microsoft Office PowerPoint</Application>
  <PresentationFormat>Grand écran</PresentationFormat>
  <Paragraphs>28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Rémy Llacer</dc:creator>
  <cp:lastModifiedBy>LLACER Rémy</cp:lastModifiedBy>
  <cp:revision>6</cp:revision>
  <dcterms:created xsi:type="dcterms:W3CDTF">2024-02-15T14:02:14Z</dcterms:created>
  <dcterms:modified xsi:type="dcterms:W3CDTF">2024-02-15T15:40:20Z</dcterms:modified>
</cp:coreProperties>
</file>